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71" r:id="rId5"/>
    <p:sldId id="278" r:id="rId6"/>
    <p:sldId id="272" r:id="rId7"/>
    <p:sldId id="274" r:id="rId8"/>
    <p:sldId id="275" r:id="rId9"/>
    <p:sldId id="277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A93B67-FD3C-4FB8-BD90-45061F4031A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8ACBD7-5556-4F2D-A2D8-27C29BFE756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232247"/>
          </a:xfrm>
        </p:spPr>
        <p:txBody>
          <a:bodyPr/>
          <a:lstStyle/>
          <a:p>
            <a:pPr algn="ctr"/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ЗОЛОТОНІСЬКА ЗАГАЛЬНООСВІТНЯ ШКОЛА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І-ІІІ СТУПЕНІВ №5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ЗОЛОТОНІСЬКОЇ МІСЬКОЇ РАДИ ЧЕРКАСЬКОЇ ОБЛАСТІ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636912"/>
            <a:ext cx="59046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uk-UA" sz="2600" b="1" i="1" dirty="0">
                <a:solidFill>
                  <a:srgbClr val="FF0000"/>
                </a:solidFill>
              </a:rPr>
              <a:t>Проект </a:t>
            </a:r>
          </a:p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uk-UA" sz="2600" b="1" i="1" dirty="0">
                <a:solidFill>
                  <a:srgbClr val="FF0000"/>
                </a:solidFill>
              </a:rPr>
              <a:t>«Я – свідомий громадянин України»</a:t>
            </a:r>
            <a:endParaRPr lang="ru-RU" sz="2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581128"/>
            <a:ext cx="735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Осередок Ліги старшокласників ЗОШ І-ІІІ ступенів №5 (</a:t>
            </a:r>
            <a:r>
              <a:rPr lang="uk-UA" dirty="0" err="1"/>
              <a:t>Безпалова</a:t>
            </a:r>
            <a:r>
              <a:rPr lang="uk-UA" dirty="0"/>
              <a:t> Юлія)</a:t>
            </a:r>
          </a:p>
          <a:p>
            <a:pPr algn="ctr"/>
            <a:r>
              <a:rPr lang="uk-UA" dirty="0"/>
              <a:t>Заступник директора з виховної роботи </a:t>
            </a:r>
            <a:r>
              <a:rPr lang="uk-UA" dirty="0" err="1"/>
              <a:t>Катернюк</a:t>
            </a:r>
            <a:r>
              <a:rPr lang="uk-UA" dirty="0"/>
              <a:t> І.М.</a:t>
            </a:r>
          </a:p>
        </p:txBody>
      </p:sp>
    </p:spTree>
    <p:extLst>
      <p:ext uri="{BB962C8B-B14F-4D97-AF65-F5344CB8AC3E}">
        <p14:creationId xmlns:p14="http://schemas.microsoft.com/office/powerpoint/2010/main" val="334920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Квест</a:t>
            </a:r>
            <a:r>
              <a:rPr lang="uk-UA" dirty="0"/>
              <a:t> «Ми всі різні, ми всі рівні»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День пам`яті Героїв Небесної Сотні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1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Співпраця зі службами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34" y="1524000"/>
            <a:ext cx="3512631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4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Бережемо традиції народу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14" y="1268760"/>
            <a:ext cx="3420193" cy="256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657600" cy="24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https://mail.ukr.net/attach/resize/15579187122078777634/13?size=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4"/>
            <a:ext cx="3552039" cy="26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4"/>
            <a:ext cx="19982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8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Метою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формування і розвитку патріотичних якостей громадян </a:t>
            </a:r>
            <a:b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України повинно стати поетапне досягнення такого духовного і культурного рівня стану українського суспільства, яке забезпечить повне виконання всіх завдань військового захисту Батьківщини.</a:t>
            </a:r>
            <a:b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Головним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завданням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досягнення указаної мети повинно стати створення і розвиток системи формування військово-патріотичних якостей молодого покоління.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3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Заходи, </a:t>
            </a:r>
            <a:r>
              <a:rPr lang="ru-RU" b="1" i="1" dirty="0" err="1" smtClean="0">
                <a:solidFill>
                  <a:schemeClr val="tx2"/>
                </a:solidFill>
              </a:rPr>
              <a:t>що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були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проведені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в рамках </a:t>
            </a:r>
            <a:r>
              <a:rPr lang="ru-RU" b="1" i="1" dirty="0" err="1" smtClean="0">
                <a:solidFill>
                  <a:schemeClr val="tx2"/>
                </a:solidFill>
              </a:rPr>
              <a:t>реалізації</a:t>
            </a:r>
            <a:r>
              <a:rPr lang="ru-RU" b="1" i="1" dirty="0" smtClean="0">
                <a:solidFill>
                  <a:schemeClr val="tx2"/>
                </a:solidFill>
              </a:rPr>
              <a:t> проекту</a:t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Уроки народознавства, історії, географії, етики, літератури, музики, образотворчого мистецтва, обслуговуючої праці.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Мандрівки.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Конкурси «Вірю в майбутнє твоє, </a:t>
            </a:r>
            <a:r>
              <a:rPr lang="uk-UA" sz="2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країно», «</a:t>
            </a:r>
            <a:r>
              <a:rPr kumimoji="0" lang="uk-U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Обєднаймося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ж, брати мої», пошукова експедиція «Моя батьківщина – Україна».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Свята «Із сивиною на скронях», «Біль душі моєї»…, «Пам’ятаємо…»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Науково-дослідницька, навчально-пізнавальна, суспільно-гуманістична, художньо-творча діяльність. Створення пошукових проектів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 ветеранами війни, воїнами – афганцями,</a:t>
            </a:r>
            <a:r>
              <a:rPr kumimoji="0" lang="uk-UA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атовцями</a:t>
            </a:r>
            <a:r>
              <a:rPr kumimoji="0" lang="uk-UA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Свято пам’яті до річниці виведення військ із Афганістану.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Загально шкільні благодійні суспільно корисні волонтерські акції «Ветеран живе поруч», Милосердя, «Квіти до підніжжя героїв війни»,</a:t>
            </a:r>
            <a:r>
              <a:rPr kumimoji="0" lang="uk-UA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Допомога воїнам ООС», уроки Миру, лінійки до Дня Примирення.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66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Уроки народознавства</a:t>
            </a:r>
            <a:endParaRPr lang="ru-RU" dirty="0"/>
          </a:p>
        </p:txBody>
      </p:sp>
      <p:pic>
        <p:nvPicPr>
          <p:cNvPr id="5" name="Picture 2" descr="C:\Documents and Settings\Admin\Рабочий стол\проект\imag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578" y="1196752"/>
            <a:ext cx="3657600" cy="27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196752"/>
            <a:ext cx="3657600" cy="27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93989" cy="254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5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Урок із предмета «Захист Вітчизни»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580755" cy="27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237418" cy="254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43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Позакласні заходи</a:t>
            </a:r>
            <a:endParaRPr lang="ru-RU" dirty="0"/>
          </a:p>
        </p:txBody>
      </p:sp>
      <p:pic>
        <p:nvPicPr>
          <p:cNvPr id="5" name="Picture 2" descr="C:\Documents and Settings\Admin\Рабочий стол\проект\image   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485442"/>
            <a:ext cx="3657600" cy="27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проект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483580"/>
            <a:ext cx="3657600" cy="27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4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Акція «Ми любимо Україну»</a:t>
            </a:r>
            <a:endParaRPr lang="ru-RU" dirty="0"/>
          </a:p>
        </p:txBody>
      </p:sp>
      <p:pic>
        <p:nvPicPr>
          <p:cNvPr id="5" name="Picture 2" descr="C:\Documents and Settings\Admin\Рабочий стол\проект\52327005_1909214349205970_11954502020523622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1"/>
            <a:ext cx="3576398" cy="26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39"/>
            <a:ext cx="2227748" cy="297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2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Свято «Земля, де ми народились»</a:t>
            </a:r>
            <a:endParaRPr lang="ru-RU" dirty="0"/>
          </a:p>
        </p:txBody>
      </p:sp>
      <p:pic>
        <p:nvPicPr>
          <p:cNvPr id="5" name="Picture 2" descr="C:\Documents and Settings\Admin\Рабочий стол\проект\55521086_1948058321988239_623466610846125260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321" y="111465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Рабочий стол\проект\IMG-95f9e01bf66c72637df1bc31dc3bcdd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проект\54433765_2165257230219743_644445424989084057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173" y="4077072"/>
            <a:ext cx="3463065" cy="25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0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Квест</a:t>
            </a:r>
            <a:r>
              <a:rPr lang="uk-UA" dirty="0" smtClean="0"/>
              <a:t> «Ми всі різні, ми всі рівні»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025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221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Солнцестояние</vt:lpstr>
      <vt:lpstr> ЗОЛОТОНІСЬКА ЗАГАЛЬНООСВІТНЯ ШКОЛА  І-ІІІ СТУПЕНІВ №5 ЗОЛОТОНІСЬКОЇ МІСЬКОЇ РАДИ ЧЕРКАСЬКОЇ ОБЛАСТІ</vt:lpstr>
      <vt:lpstr>Метою формування і розвитку патріотичних якостей громадян  України повинно стати поетапне досягнення такого духовного і культурного рівня стану українського суспільства, яке забезпечить повне виконання всіх завдань військового захисту Батьківщини. Головним завданням для досягнення указаної мети повинно стати створення і розвиток системи формування військово-патріотичних якостей молодого покоління.</vt:lpstr>
      <vt:lpstr> Заходи, що були проведені  в рамках реалізації проекту </vt:lpstr>
      <vt:lpstr>Уроки народознавства</vt:lpstr>
      <vt:lpstr>Урок із предмета «Захист Вітчизни»</vt:lpstr>
      <vt:lpstr>Позакласні заходи</vt:lpstr>
      <vt:lpstr>Акція «Ми любимо Україну»</vt:lpstr>
      <vt:lpstr>Свято «Земля, де ми народились»</vt:lpstr>
      <vt:lpstr>Квест «Ми всі різні, ми всі рівні»</vt:lpstr>
      <vt:lpstr>Квест «Ми всі різні, ми всі рівні»</vt:lpstr>
      <vt:lpstr>День пам`яті Героїв Небесної Сотні</vt:lpstr>
      <vt:lpstr>Співпраця зі службами</vt:lpstr>
      <vt:lpstr>Бережемо традиції народу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ЗОЛОТОНІСЬКА ЗАГАЛЬНООСВІТНЯ ШКОЛА  І-ІІІ СТУПЕНІВ №5 ЗОЛОТОНІСЬКОЇ МІСЬКОЇ РАДИ ЧЕРКАСЬКОЇ ОБЛАСТІ</dc:title>
  <dc:creator>Admin</dc:creator>
  <cp:lastModifiedBy>User</cp:lastModifiedBy>
  <cp:revision>9</cp:revision>
  <dcterms:created xsi:type="dcterms:W3CDTF">2019-05-14T10:53:02Z</dcterms:created>
  <dcterms:modified xsi:type="dcterms:W3CDTF">2019-05-17T08:20:02Z</dcterms:modified>
</cp:coreProperties>
</file>